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D"/>
    <a:srgbClr val="FFD54F"/>
    <a:srgbClr val="3F6EA7"/>
    <a:srgbClr val="355E8F"/>
    <a:srgbClr val="FF66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04" y="-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08B65-5257-49C4-9D2C-B90363AA3A8D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A2206-9C74-4495-BC3B-026A0DE00C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s.bayer\Desktop\Clipboard01.jpg"/>
          <p:cNvPicPr>
            <a:picLocks noChangeAspect="1"/>
          </p:cNvPicPr>
          <p:nvPr userDrawn="1"/>
        </p:nvPicPr>
        <p:blipFill>
          <a:blip r:embed="rId2" cstate="print"/>
          <a:srcRect t="15119" b="20972"/>
          <a:stretch>
            <a:fillRect/>
          </a:stretch>
        </p:blipFill>
        <p:spPr>
          <a:xfrm>
            <a:off x="0" y="8884786"/>
            <a:ext cx="6858000" cy="12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AS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43182" y="9088994"/>
            <a:ext cx="864666" cy="86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PACA3-coul_RVB__01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540" y="9217686"/>
            <a:ext cx="1238386" cy="4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departement06-logoinstit-Q-N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14818" y="9239280"/>
            <a:ext cx="2280886" cy="41130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661" b="35641"/>
          <a:stretch>
            <a:fillRect/>
          </a:stretch>
        </p:blipFill>
        <p:spPr bwMode="auto">
          <a:xfrm flipH="1">
            <a:off x="0" y="-47660"/>
            <a:ext cx="6858000" cy="12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 descr="Affichage de logo_sofab_png.png en cours...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4" descr="D:\Profiles\jHoltzer\Downloads\logo_sofab_pn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90" y="185704"/>
            <a:ext cx="2714644" cy="8193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5A0C-4D42-469B-94C3-D08A024A0426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F3AB-D09E-4EAF-A739-35AA27780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356"/>
          <a:stretch>
            <a:fillRect/>
          </a:stretch>
        </p:blipFill>
        <p:spPr bwMode="auto">
          <a:xfrm>
            <a:off x="1" y="3080792"/>
            <a:ext cx="6858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42279" y="3944888"/>
            <a:ext cx="6401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2 avril 2016</a:t>
            </a:r>
          </a:p>
          <a:p>
            <a:pPr algn="ctr"/>
            <a:r>
              <a:rPr lang="fr-FR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10h à 17h</a:t>
            </a:r>
            <a:endParaRPr lang="fr-FR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1542"/>
            <a:ext cx="6858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76672" y="5673080"/>
            <a:ext cx="5832648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Ateliers</a:t>
            </a:r>
            <a:endParaRPr lang="fr-FR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Conférences</a:t>
            </a: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Démonstrations</a:t>
            </a:r>
            <a:endParaRPr lang="fr-F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9512" y="7833320"/>
            <a:ext cx="615784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Entrée libre - Apportez votre matériel (cartes, portables)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</Words>
  <Application>Microsoft Office PowerPoint</Application>
  <PresentationFormat>Format A4 (210 x 297 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Sopra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jholtzer</dc:creator>
  <cp:lastModifiedBy>jholtzer</cp:lastModifiedBy>
  <cp:revision>117</cp:revision>
  <dcterms:created xsi:type="dcterms:W3CDTF">2015-05-04T19:15:37Z</dcterms:created>
  <dcterms:modified xsi:type="dcterms:W3CDTF">2016-03-03T16:14:42Z</dcterms:modified>
</cp:coreProperties>
</file>